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7" r:id="rId10"/>
    <p:sldId id="266" r:id="rId11"/>
    <p:sldId id="261" r:id="rId12"/>
    <p:sldId id="25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6"/>
    <p:restoredTop sz="94695"/>
  </p:normalViewPr>
  <p:slideViewPr>
    <p:cSldViewPr snapToGrid="0" snapToObjects="1">
      <p:cViewPr>
        <p:scale>
          <a:sx n="71" d="100"/>
          <a:sy n="71" d="100"/>
        </p:scale>
        <p:origin x="59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23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93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47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3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3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08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34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7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4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82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E19D1C-C58F-CA42-B2AD-D97761524CF0}" type="datetimeFigureOut">
              <a:rPr lang="en-US" smtClean="0"/>
              <a:t>11/28/16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9E427-F39F-1444-8158-A247C29C9D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39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jpg"/><Relationship Id="rId5" Type="http://schemas.openxmlformats.org/officeDocument/2006/relationships/image" Target="../media/image49.png"/><Relationship Id="rId6" Type="http://schemas.openxmlformats.org/officeDocument/2006/relationships/image" Target="../media/image5.tiff"/><Relationship Id="rId7" Type="http://schemas.openxmlformats.org/officeDocument/2006/relationships/image" Target="../media/image50.tiff"/><Relationship Id="rId8" Type="http://schemas.openxmlformats.org/officeDocument/2006/relationships/image" Target="../media/image51.tiff"/><Relationship Id="rId9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3.png"/><Relationship Id="rId5" Type="http://schemas.openxmlformats.org/officeDocument/2006/relationships/image" Target="../media/image55.tiff"/><Relationship Id="rId6" Type="http://schemas.openxmlformats.org/officeDocument/2006/relationships/image" Target="../media/image50.tiff"/><Relationship Id="rId7" Type="http://schemas.openxmlformats.org/officeDocument/2006/relationships/image" Target="../media/image5.tiff"/><Relationship Id="rId8" Type="http://schemas.openxmlformats.org/officeDocument/2006/relationships/image" Target="../media/image4.tiff"/><Relationship Id="rId9" Type="http://schemas.openxmlformats.org/officeDocument/2006/relationships/image" Target="../media/image5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tiff"/><Relationship Id="rId6" Type="http://schemas.openxmlformats.org/officeDocument/2006/relationships/image" Target="../media/image14.png"/><Relationship Id="rId7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4" t="10650" r="9310" b="5461"/>
          <a:stretch/>
        </p:blipFill>
        <p:spPr>
          <a:xfrm rot="18411628">
            <a:off x="4537159" y="-71449"/>
            <a:ext cx="1304569" cy="37521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123822">
            <a:off x="177744" y="638839"/>
            <a:ext cx="3181525" cy="2121017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53787" y="7171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2" r="394" b="-1"/>
          <a:stretch/>
        </p:blipFill>
        <p:spPr>
          <a:xfrm>
            <a:off x="7220930" y="128866"/>
            <a:ext cx="2342169" cy="27057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20333">
            <a:off x="4197787" y="3664144"/>
            <a:ext cx="1957036" cy="2935554"/>
          </a:xfrm>
          <a:prstGeom prst="rect">
            <a:avLst/>
          </a:prstGeom>
        </p:spPr>
      </p:pic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7171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7171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53008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44738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75502">
            <a:off x="1075274" y="4023927"/>
            <a:ext cx="1278889" cy="252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4751294" y="2868706"/>
            <a:ext cx="180049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MISC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14" y="636801"/>
            <a:ext cx="2641271" cy="2182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824" y="4072728"/>
            <a:ext cx="3179192" cy="1789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38" y="628650"/>
            <a:ext cx="3010527" cy="2007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95" y="4652961"/>
            <a:ext cx="2776481" cy="1099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875502">
            <a:off x="4207024" y="536599"/>
            <a:ext cx="1278889" cy="252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27" y="4421517"/>
            <a:ext cx="2817848" cy="12609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167" y="629793"/>
            <a:ext cx="2993517" cy="1995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895120">
            <a:off x="8473692" y="4155533"/>
            <a:ext cx="1352456" cy="232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l="13607" t="21677" r="13450" b="21552"/>
          <a:stretch/>
        </p:blipFill>
        <p:spPr>
          <a:xfrm rot="19902287">
            <a:off x="-91320" y="708241"/>
            <a:ext cx="3437904" cy="1783818"/>
          </a:xfrm>
          <a:prstGeom prst="rect">
            <a:avLst/>
          </a:prstGeom>
        </p:spPr>
      </p:pic>
      <p:sp>
        <p:nvSpPr>
          <p:cNvPr id="5" name="Rectangle 4"/>
          <p:cNvSpPr>
            <a:spLocks noChangeAspect="1"/>
          </p:cNvSpPr>
          <p:nvPr/>
        </p:nvSpPr>
        <p:spPr>
          <a:xfrm>
            <a:off x="0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72" y="2960584"/>
            <a:ext cx="4400550" cy="25977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77" r="4445"/>
          <a:stretch/>
        </p:blipFill>
        <p:spPr>
          <a:xfrm>
            <a:off x="7220931" y="723900"/>
            <a:ext cx="2246920" cy="203901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200" y="4299416"/>
            <a:ext cx="5954125" cy="19481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727" y="4421517"/>
            <a:ext cx="2817848" cy="12609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875502">
            <a:off x="4207024" y="536599"/>
            <a:ext cx="1278889" cy="2526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25311" y="-167242"/>
            <a:ext cx="2393165" cy="3589748"/>
          </a:xfrm>
          <a:prstGeom prst="rect">
            <a:avLst/>
          </a:prstGeom>
        </p:spPr>
      </p:pic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4387" y="4353237"/>
            <a:ext cx="2164104" cy="1733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40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76200" y="5715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89645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89645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08" y="188989"/>
            <a:ext cx="1923624" cy="28772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11" y="989914"/>
            <a:ext cx="2815565" cy="18668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89" y="4440994"/>
            <a:ext cx="2770787" cy="105289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5578" y="923609"/>
            <a:ext cx="2730570" cy="193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2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76200" y="5715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33981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7683416" y="343506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19" y="304969"/>
            <a:ext cx="2762250" cy="2762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432" y="662432"/>
            <a:ext cx="2044700" cy="2044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78" y="188045"/>
            <a:ext cx="2879174" cy="28791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93866">
            <a:off x="8393322" y="3692888"/>
            <a:ext cx="1835451" cy="276602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45" y="3962027"/>
            <a:ext cx="3127812" cy="26330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7"/>
          <a:srcRect b="3960"/>
          <a:stretch/>
        </p:blipFill>
        <p:spPr>
          <a:xfrm>
            <a:off x="4478212" y="3665549"/>
            <a:ext cx="1992115" cy="26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1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0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33981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84388" y="1200869"/>
            <a:ext cx="3723549" cy="1196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"/>
          <a:stretch/>
        </p:blipFill>
        <p:spPr>
          <a:xfrm flipH="1">
            <a:off x="340656" y="4098208"/>
            <a:ext cx="2983535" cy="13586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6" y="1200868"/>
            <a:ext cx="2857858" cy="13786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955" y="771525"/>
            <a:ext cx="3090766" cy="18080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284" y="4217309"/>
            <a:ext cx="2741895" cy="153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1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0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3" t="21636" r="15962" b="22748"/>
          <a:stretch/>
        </p:blipFill>
        <p:spPr>
          <a:xfrm>
            <a:off x="157507" y="628650"/>
            <a:ext cx="3021496" cy="182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80" y="1034260"/>
            <a:ext cx="2684939" cy="118674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29" y="462615"/>
            <a:ext cx="2639229" cy="233003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60" y="4169141"/>
            <a:ext cx="2807758" cy="178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9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0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33981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7683416" y="343506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25067" r="10258" b="23328"/>
          <a:stretch/>
        </p:blipFill>
        <p:spPr>
          <a:xfrm>
            <a:off x="311724" y="4335050"/>
            <a:ext cx="3127559" cy="154320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3" t="20782" r="14716" b="20496"/>
          <a:stretch/>
        </p:blipFill>
        <p:spPr>
          <a:xfrm>
            <a:off x="4027121" y="4056636"/>
            <a:ext cx="2878155" cy="1821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8" t="10963" r="8452" b="18258"/>
          <a:stretch/>
        </p:blipFill>
        <p:spPr>
          <a:xfrm>
            <a:off x="7902099" y="4036684"/>
            <a:ext cx="2817897" cy="18615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21" y="625655"/>
            <a:ext cx="2292975" cy="229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43" y="745084"/>
            <a:ext cx="2606377" cy="17292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20" y="984690"/>
            <a:ext cx="3086760" cy="128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71716" y="53787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35858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33981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3" y="680215"/>
            <a:ext cx="3060190" cy="1929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708" y="3695439"/>
            <a:ext cx="1858458" cy="24779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760" y="440175"/>
            <a:ext cx="2575775" cy="2575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201" y="440175"/>
            <a:ext cx="1858458" cy="22301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93" y="3892065"/>
            <a:ext cx="2878316" cy="191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85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89645" y="53787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0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64" y="344505"/>
            <a:ext cx="2910759" cy="29107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2348" t="1155" r="17370"/>
          <a:stretch/>
        </p:blipFill>
        <p:spPr>
          <a:xfrm>
            <a:off x="6920909" y="465417"/>
            <a:ext cx="2951478" cy="26169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26" y="3788752"/>
            <a:ext cx="2606120" cy="25478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64" y="398499"/>
            <a:ext cx="2565840" cy="25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8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>
            <a:off x="89645" y="53787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>
            <a:spLocks noChangeAspect="1"/>
          </p:cNvSpPr>
          <p:nvPr/>
        </p:nvSpPr>
        <p:spPr>
          <a:xfrm>
            <a:off x="3381218" y="53787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>
            <a:spLocks noChangeAspect="1"/>
          </p:cNvSpPr>
          <p:nvPr/>
        </p:nvSpPr>
        <p:spPr>
          <a:xfrm>
            <a:off x="6769016" y="7171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184019" y="3422506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ChangeAspect="1"/>
          </p:cNvSpPr>
          <p:nvPr/>
        </p:nvSpPr>
        <p:spPr>
          <a:xfrm>
            <a:off x="3840314" y="3411528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ChangeAspect="1"/>
          </p:cNvSpPr>
          <p:nvPr/>
        </p:nvSpPr>
        <p:spPr>
          <a:xfrm>
            <a:off x="7683416" y="3435062"/>
            <a:ext cx="3255264" cy="325526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410" y="4031481"/>
            <a:ext cx="2205858" cy="22058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0" y="419972"/>
            <a:ext cx="2338294" cy="23382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25" y="3778989"/>
            <a:ext cx="2686251" cy="268625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04" y="284729"/>
            <a:ext cx="2793379" cy="279337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578" y="281164"/>
            <a:ext cx="2508336" cy="25083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19" y="3545044"/>
            <a:ext cx="28575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1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</Words>
  <Application>Microsoft Macintosh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2016-11-28T18:39:07Z</dcterms:created>
  <dcterms:modified xsi:type="dcterms:W3CDTF">2016-11-28T20:48:01Z</dcterms:modified>
</cp:coreProperties>
</file>